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64" r:id="rId14"/>
    <p:sldId id="270" r:id="rId15"/>
    <p:sldId id="271" r:id="rId16"/>
    <p:sldId id="273" r:id="rId17"/>
    <p:sldId id="274" r:id="rId18"/>
    <p:sldId id="272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>
        <p:scale>
          <a:sx n="48" d="100"/>
          <a:sy n="48" d="100"/>
        </p:scale>
        <p:origin x="1827" y="399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706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70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9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17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64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92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20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5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96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9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28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5352-3D4A-478D-8CFF-FFE2358F8A99}" type="datetimeFigureOut">
              <a:rPr kumimoji="1" lang="ja-JP" altLang="en-US" smtClean="0"/>
              <a:t>2019/3/13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380D0-24A8-4E58-A1E8-42EFAC6FF7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96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670256" y="1309498"/>
            <a:ext cx="5636441" cy="3915000"/>
            <a:chOff x="-516193" y="536630"/>
            <a:chExt cx="7515255" cy="5220000"/>
          </a:xfrm>
        </p:grpSpPr>
        <p:pic>
          <p:nvPicPr>
            <p:cNvPr id="4" name="図 3" descr="画面の領域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6193" y="536630"/>
              <a:ext cx="7515255" cy="5220000"/>
            </a:xfrm>
            <a:prstGeom prst="rect">
              <a:avLst/>
            </a:prstGeom>
          </p:spPr>
        </p:pic>
        <p:cxnSp>
          <p:nvCxnSpPr>
            <p:cNvPr id="5" name="直線矢印コネクタ 4"/>
            <p:cNvCxnSpPr/>
            <p:nvPr/>
          </p:nvCxnSpPr>
          <p:spPr>
            <a:xfrm flipV="1">
              <a:off x="472256" y="3493460"/>
              <a:ext cx="229562" cy="4349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/>
            <p:cNvSpPr txBox="1"/>
            <p:nvPr/>
          </p:nvSpPr>
          <p:spPr>
            <a:xfrm>
              <a:off x="-93121" y="3933558"/>
              <a:ext cx="13934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b="1" dirty="0"/>
                <a:t>servo motor</a:t>
              </a:r>
              <a:endParaRPr lang="ja-JP" altLang="en-US" sz="1350" b="1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967152" y="4690753"/>
              <a:ext cx="108599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b="1" dirty="0"/>
                <a:t>fix plate</a:t>
              </a:r>
              <a:endParaRPr lang="ja-JP" altLang="en-US" sz="1350" b="1" dirty="0"/>
            </a:p>
          </p:txBody>
        </p:sp>
        <p:cxnSp>
          <p:nvCxnSpPr>
            <p:cNvPr id="8" name="直線矢印コネクタ 7"/>
            <p:cNvCxnSpPr/>
            <p:nvPr/>
          </p:nvCxnSpPr>
          <p:spPr>
            <a:xfrm flipV="1">
              <a:off x="1387536" y="4277127"/>
              <a:ext cx="229562" cy="4349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1617098" y="5025537"/>
              <a:ext cx="13740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b="1" dirty="0" err="1"/>
                <a:t>lotate</a:t>
              </a:r>
              <a:r>
                <a:rPr lang="en-US" altLang="ja-JP" sz="1350" b="1" dirty="0"/>
                <a:t> </a:t>
              </a:r>
              <a:r>
                <a:rPr lang="en-US" altLang="ja-JP" sz="1350" b="1" dirty="0" err="1"/>
                <a:t>plete</a:t>
              </a:r>
              <a:endParaRPr lang="ja-JP" altLang="en-US" sz="1350" b="1" dirty="0"/>
            </a:p>
          </p:txBody>
        </p:sp>
        <p:cxnSp>
          <p:nvCxnSpPr>
            <p:cNvPr id="10" name="直線矢印コネクタ 9"/>
            <p:cNvCxnSpPr>
              <a:stCxn id="9" idx="0"/>
            </p:cNvCxnSpPr>
            <p:nvPr/>
          </p:nvCxnSpPr>
          <p:spPr>
            <a:xfrm flipV="1">
              <a:off x="2304115" y="4346525"/>
              <a:ext cx="327947" cy="67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/>
            <p:cNvSpPr txBox="1"/>
            <p:nvPr/>
          </p:nvSpPr>
          <p:spPr>
            <a:xfrm>
              <a:off x="5345297" y="3366845"/>
              <a:ext cx="13740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b="1" dirty="0"/>
                <a:t>finger</a:t>
              </a:r>
              <a:endParaRPr lang="ja-JP" altLang="en-US" sz="1350" b="1" dirty="0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>
              <a:off x="4754242" y="3579085"/>
              <a:ext cx="623993" cy="1531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/>
            <p:nvPr/>
          </p:nvCxnSpPr>
          <p:spPr>
            <a:xfrm flipH="1" flipV="1">
              <a:off x="5531046" y="4588638"/>
              <a:ext cx="165764" cy="3464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5531046" y="4988017"/>
              <a:ext cx="13740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b="1" dirty="0"/>
                <a:t>fingertip</a:t>
              </a:r>
              <a:endParaRPr lang="ja-JP" altLang="en-US" sz="13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5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 b="24516"/>
          <a:stretch/>
        </p:blipFill>
        <p:spPr>
          <a:xfrm>
            <a:off x="1120877" y="1913604"/>
            <a:ext cx="6858000" cy="288699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908073" y="4057395"/>
            <a:ext cx="30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A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222" y="4057395"/>
            <a:ext cx="30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B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58088" y="4057396"/>
            <a:ext cx="30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C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63767" y="4057396"/>
            <a:ext cx="30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D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608200" y="4059494"/>
            <a:ext cx="46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</a:rPr>
              <a:t>D</a:t>
            </a:r>
            <a:endParaRPr lang="ja-JP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1388193" y="1548581"/>
            <a:ext cx="6695768" cy="3213305"/>
            <a:chOff x="1850924" y="921775"/>
            <a:chExt cx="8927690" cy="428440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5" t="27741" b="9785"/>
            <a:stretch/>
          </p:blipFill>
          <p:spPr>
            <a:xfrm>
              <a:off x="1850924" y="921775"/>
              <a:ext cx="8927690" cy="4284406"/>
            </a:xfrm>
            <a:prstGeom prst="rect">
              <a:avLst/>
            </a:prstGeom>
          </p:spPr>
        </p:pic>
        <p:sp>
          <p:nvSpPr>
            <p:cNvPr id="5" name="テキスト ボックス 4"/>
            <p:cNvSpPr txBox="1"/>
            <p:nvPr/>
          </p:nvSpPr>
          <p:spPr>
            <a:xfrm>
              <a:off x="2544096" y="4266858"/>
              <a:ext cx="4129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bg1"/>
                  </a:solidFill>
                </a:rPr>
                <a:t>A</a:t>
              </a:r>
              <a:endParaRPr lang="ja-JP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637629" y="4266858"/>
              <a:ext cx="4129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bg1"/>
                  </a:solidFill>
                </a:rPr>
                <a:t>B</a:t>
              </a:r>
              <a:endParaRPr lang="ja-JP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144117" y="4266860"/>
              <a:ext cx="4129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bg1"/>
                  </a:solidFill>
                </a:rPr>
                <a:t>C</a:t>
              </a:r>
              <a:endParaRPr lang="ja-JP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751689" y="4266861"/>
              <a:ext cx="41295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bg1"/>
                  </a:solidFill>
                </a:rPr>
                <a:t>D</a:t>
              </a:r>
              <a:endParaRPr lang="ja-JP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810933" y="4269658"/>
              <a:ext cx="62557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bg1"/>
                  </a:solidFill>
                </a:rPr>
                <a:t>E</a:t>
              </a:r>
              <a:endParaRPr lang="ja-JP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1"/>
          <p:cNvCxnSpPr/>
          <p:nvPr/>
        </p:nvCxnSpPr>
        <p:spPr>
          <a:xfrm>
            <a:off x="293124" y="8959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40"/>
          <p:cNvGrpSpPr/>
          <p:nvPr/>
        </p:nvGrpSpPr>
        <p:grpSpPr>
          <a:xfrm>
            <a:off x="1128252" y="2356055"/>
            <a:ext cx="5293751" cy="1736623"/>
            <a:chOff x="1504335" y="1998406"/>
            <a:chExt cx="7058335" cy="231549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46" t="31183" r="26829" b="35054"/>
            <a:stretch/>
          </p:blipFill>
          <p:spPr>
            <a:xfrm>
              <a:off x="2868560" y="1998406"/>
              <a:ext cx="3952567" cy="2315497"/>
            </a:xfrm>
            <a:prstGeom prst="rect">
              <a:avLst/>
            </a:prstGeom>
          </p:spPr>
        </p:pic>
        <p:sp>
          <p:nvSpPr>
            <p:cNvPr id="5" name="楕円 4"/>
            <p:cNvSpPr/>
            <p:nvPr/>
          </p:nvSpPr>
          <p:spPr>
            <a:xfrm>
              <a:off x="4387644" y="2580968"/>
              <a:ext cx="914400" cy="9144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cxnSp>
          <p:nvCxnSpPr>
            <p:cNvPr id="7" name="直線矢印コネクタ 6"/>
            <p:cNvCxnSpPr/>
            <p:nvPr/>
          </p:nvCxnSpPr>
          <p:spPr>
            <a:xfrm flipH="1">
              <a:off x="5058697" y="2580968"/>
              <a:ext cx="2197509" cy="4572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7279561" y="2204921"/>
              <a:ext cx="12831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500" b="1" dirty="0"/>
                <a:t>上部の</a:t>
              </a:r>
              <a:endParaRPr lang="en-US" altLang="ja-JP" sz="1500" b="1" dirty="0"/>
            </a:p>
            <a:p>
              <a:r>
                <a:rPr lang="ja-JP" altLang="en-US" sz="1500" b="1" dirty="0"/>
                <a:t>突起部分</a:t>
              </a:r>
            </a:p>
          </p:txBody>
        </p:sp>
        <p:cxnSp>
          <p:nvCxnSpPr>
            <p:cNvPr id="32" name="直線矢印コネクタ 31"/>
            <p:cNvCxnSpPr>
              <a:stCxn id="36" idx="3"/>
            </p:cNvCxnSpPr>
            <p:nvPr/>
          </p:nvCxnSpPr>
          <p:spPr>
            <a:xfrm flipV="1">
              <a:off x="2525659" y="3617044"/>
              <a:ext cx="1727407" cy="24765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/>
            <p:cNvSpPr txBox="1"/>
            <p:nvPr/>
          </p:nvSpPr>
          <p:spPr>
            <a:xfrm>
              <a:off x="1504335" y="3495368"/>
              <a:ext cx="10213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500" b="1" dirty="0"/>
                <a:t>下部の</a:t>
              </a:r>
              <a:endParaRPr lang="en-US" altLang="ja-JP" sz="1500" b="1" dirty="0"/>
            </a:p>
            <a:p>
              <a:r>
                <a:rPr lang="ja-JP" altLang="en-US" sz="1500" b="1" dirty="0"/>
                <a:t>外周部</a:t>
              </a:r>
              <a:endParaRPr lang="en-US" altLang="ja-JP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379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/>
        </p:blipFill>
        <p:spPr>
          <a:xfrm rot="5400000">
            <a:off x="57818" y="1763405"/>
            <a:ext cx="3645000" cy="243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556" r="5556" b="5556"/>
          <a:stretch/>
        </p:blipFill>
        <p:spPr>
          <a:xfrm>
            <a:off x="1345500" y="1143000"/>
            <a:ext cx="3240000" cy="243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556" r="5556" b="5556"/>
          <a:stretch/>
        </p:blipFill>
        <p:spPr>
          <a:xfrm>
            <a:off x="2671256" y="3716013"/>
            <a:ext cx="3240000" cy="243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556" r="5556" b="5556"/>
          <a:stretch/>
        </p:blipFill>
        <p:spPr>
          <a:xfrm flipV="1">
            <a:off x="5487194" y="1864801"/>
            <a:ext cx="324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3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5" t="16451" r="10956" b="25592"/>
          <a:stretch/>
        </p:blipFill>
        <p:spPr>
          <a:xfrm>
            <a:off x="873843" y="1437968"/>
            <a:ext cx="2870405" cy="29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0" b="12580"/>
          <a:stretch/>
        </p:blipFill>
        <p:spPr>
          <a:xfrm>
            <a:off x="270542" y="1487744"/>
            <a:ext cx="2700000" cy="216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2" b="13548"/>
          <a:stretch/>
        </p:blipFill>
        <p:spPr>
          <a:xfrm>
            <a:off x="2643188" y="1885950"/>
            <a:ext cx="2700000" cy="216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t="33979" r="287" b="6021"/>
          <a:stretch/>
        </p:blipFill>
        <p:spPr>
          <a:xfrm>
            <a:off x="5397449" y="1637071"/>
            <a:ext cx="2700000" cy="21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3" b="10537"/>
          <a:stretch/>
        </p:blipFill>
        <p:spPr>
          <a:xfrm>
            <a:off x="1105668" y="3364157"/>
            <a:ext cx="27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2" t="14982" r="23810" b="14982"/>
          <a:stretch/>
        </p:blipFill>
        <p:spPr>
          <a:xfrm rot="5400000">
            <a:off x="2360686" y="1108819"/>
            <a:ext cx="2700000" cy="21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6" t="11755" r="17705" b="11755"/>
          <a:stretch/>
        </p:blipFill>
        <p:spPr>
          <a:xfrm rot="5400000">
            <a:off x="187447" y="4342541"/>
            <a:ext cx="2700000" cy="216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30089" b="12714"/>
          <a:stretch/>
        </p:blipFill>
        <p:spPr>
          <a:xfrm rot="5400000">
            <a:off x="-161081" y="1108819"/>
            <a:ext cx="2700000" cy="216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726" r="21362" b="9726"/>
          <a:stretch/>
        </p:blipFill>
        <p:spPr>
          <a:xfrm rot="5400000">
            <a:off x="-2522978" y="1108819"/>
            <a:ext cx="2700000" cy="216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11950" r="25530" b="11950"/>
          <a:stretch/>
        </p:blipFill>
        <p:spPr>
          <a:xfrm rot="5400000">
            <a:off x="5572039" y="4168825"/>
            <a:ext cx="2700000" cy="216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 rot="5400000">
            <a:off x="9125295" y="3999000"/>
            <a:ext cx="2700000" cy="216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19683" r="36932" b="21122"/>
          <a:stretch/>
        </p:blipFill>
        <p:spPr>
          <a:xfrm rot="5400000">
            <a:off x="6471358" y="1108818"/>
            <a:ext cx="27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8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13903" r="23188" b="13903"/>
          <a:stretch/>
        </p:blipFill>
        <p:spPr>
          <a:xfrm rot="5400000">
            <a:off x="331089" y="1094950"/>
            <a:ext cx="2700000" cy="216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6300" r="23636" b="16300"/>
          <a:stretch/>
        </p:blipFill>
        <p:spPr>
          <a:xfrm rot="5400000">
            <a:off x="2676724" y="975678"/>
            <a:ext cx="2700000" cy="216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14135" r="25534" b="14135"/>
          <a:stretch/>
        </p:blipFill>
        <p:spPr>
          <a:xfrm rot="5400000">
            <a:off x="6974760" y="1174463"/>
            <a:ext cx="2700000" cy="216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12005" r="20105" b="10496"/>
          <a:stretch/>
        </p:blipFill>
        <p:spPr>
          <a:xfrm rot="5400000">
            <a:off x="4908542" y="1278867"/>
            <a:ext cx="27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9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2108602" y="3536100"/>
            <a:ext cx="2700000" cy="216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2002617" y="975411"/>
            <a:ext cx="2700000" cy="21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-1410838" y="3610350"/>
            <a:ext cx="2700000" cy="216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-5963468" y="3323194"/>
            <a:ext cx="2700000" cy="216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t="17527" r="287" b="22473"/>
          <a:stretch/>
        </p:blipFill>
        <p:spPr>
          <a:xfrm>
            <a:off x="5238200" y="3536100"/>
            <a:ext cx="2700000" cy="216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>
          <a:xfrm>
            <a:off x="5238200" y="975411"/>
            <a:ext cx="27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2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t="15731" r="13028" b="13486"/>
          <a:stretch/>
        </p:blipFill>
        <p:spPr>
          <a:xfrm>
            <a:off x="6343652" y="2485786"/>
            <a:ext cx="2430000" cy="162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3333" r="20000" b="23333"/>
          <a:stretch/>
        </p:blipFill>
        <p:spPr>
          <a:xfrm>
            <a:off x="3500274" y="2485786"/>
            <a:ext cx="2430000" cy="162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25000" r="21875" b="25000"/>
          <a:stretch/>
        </p:blipFill>
        <p:spPr>
          <a:xfrm>
            <a:off x="838073" y="2485786"/>
            <a:ext cx="243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1920163" y="1855656"/>
            <a:ext cx="5309578" cy="2477176"/>
            <a:chOff x="3212973" y="724458"/>
            <a:chExt cx="7042845" cy="3262960"/>
          </a:xfrm>
        </p:grpSpPr>
        <p:sp>
          <p:nvSpPr>
            <p:cNvPr id="94" name="楕円 93"/>
            <p:cNvSpPr/>
            <p:nvPr/>
          </p:nvSpPr>
          <p:spPr>
            <a:xfrm rot="898079">
              <a:off x="4332718" y="1133803"/>
              <a:ext cx="1974584" cy="1978447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95" name="テキスト ボックス 94"/>
            <p:cNvSpPr txBox="1"/>
            <p:nvPr/>
          </p:nvSpPr>
          <p:spPr>
            <a:xfrm>
              <a:off x="6018523" y="3318498"/>
              <a:ext cx="1458129" cy="66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shutter hand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sp>
          <p:nvSpPr>
            <p:cNvPr id="96" name="楕円 95"/>
            <p:cNvSpPr/>
            <p:nvPr/>
          </p:nvSpPr>
          <p:spPr>
            <a:xfrm>
              <a:off x="4628906" y="1430570"/>
              <a:ext cx="1382208" cy="1384913"/>
            </a:xfrm>
            <a:prstGeom prst="ellipse">
              <a:avLst/>
            </a:prstGeom>
            <a:solidFill>
              <a:srgbClr val="00CC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grpSp>
          <p:nvGrpSpPr>
            <p:cNvPr id="97" name="グループ化 96"/>
            <p:cNvGrpSpPr/>
            <p:nvPr/>
          </p:nvGrpSpPr>
          <p:grpSpPr>
            <a:xfrm rot="3881852">
              <a:off x="5392586" y="2154289"/>
              <a:ext cx="477154" cy="988993"/>
              <a:chOff x="5520530" y="3871618"/>
              <a:chExt cx="1224764" cy="2848315"/>
            </a:xfrm>
          </p:grpSpPr>
          <p:grpSp>
            <p:nvGrpSpPr>
              <p:cNvPr id="98" name="グループ化 97"/>
              <p:cNvGrpSpPr/>
              <p:nvPr/>
            </p:nvGrpSpPr>
            <p:grpSpPr>
              <a:xfrm rot="3548265">
                <a:off x="5107762" y="5082401"/>
                <a:ext cx="2491476" cy="783588"/>
                <a:chOff x="4768607" y="4492298"/>
                <a:chExt cx="2491476" cy="783588"/>
              </a:xfrm>
            </p:grpSpPr>
            <p:sp>
              <p:nvSpPr>
                <p:cNvPr id="108" name="フローチャート: 端子 107"/>
                <p:cNvSpPr/>
                <p:nvPr/>
              </p:nvSpPr>
              <p:spPr>
                <a:xfrm>
                  <a:off x="4768607" y="4492298"/>
                  <a:ext cx="2346295" cy="498451"/>
                </a:xfrm>
                <a:prstGeom prst="flowChartTerminator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09" name="楕円 108"/>
                <p:cNvSpPr/>
                <p:nvPr/>
              </p:nvSpPr>
              <p:spPr>
                <a:xfrm>
                  <a:off x="6691400" y="4768058"/>
                  <a:ext cx="568683" cy="50782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grpSp>
            <p:nvGrpSpPr>
              <p:cNvPr id="99" name="グループ化 98"/>
              <p:cNvGrpSpPr/>
              <p:nvPr/>
            </p:nvGrpSpPr>
            <p:grpSpPr>
              <a:xfrm>
                <a:off x="5520530" y="3871618"/>
                <a:ext cx="628927" cy="1134876"/>
                <a:chOff x="5520530" y="3871618"/>
                <a:chExt cx="628927" cy="1134876"/>
              </a:xfrm>
            </p:grpSpPr>
            <p:sp>
              <p:nvSpPr>
                <p:cNvPr id="100" name="正方形/長方形 99"/>
                <p:cNvSpPr/>
                <p:nvPr/>
              </p:nvSpPr>
              <p:spPr>
                <a:xfrm rot="1771428">
                  <a:off x="5583420" y="3871618"/>
                  <a:ext cx="507101" cy="1134876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01" name="グループ化 100"/>
                <p:cNvGrpSpPr/>
                <p:nvPr/>
              </p:nvGrpSpPr>
              <p:grpSpPr>
                <a:xfrm>
                  <a:off x="5520530" y="4528239"/>
                  <a:ext cx="360000" cy="360000"/>
                  <a:chOff x="5520530" y="4528239"/>
                  <a:chExt cx="360000" cy="360000"/>
                </a:xfrm>
              </p:grpSpPr>
              <p:sp>
                <p:nvSpPr>
                  <p:cNvPr id="106" name="楕円 105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07" name="楕円 106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  <p:sp>
              <p:nvSpPr>
                <p:cNvPr id="102" name="フローチャート: 端子 101"/>
                <p:cNvSpPr/>
                <p:nvPr/>
              </p:nvSpPr>
              <p:spPr>
                <a:xfrm rot="17948064">
                  <a:off x="5675104" y="4100114"/>
                  <a:ext cx="542015" cy="260197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03" name="グループ化 102"/>
                <p:cNvGrpSpPr/>
                <p:nvPr/>
              </p:nvGrpSpPr>
              <p:grpSpPr>
                <a:xfrm>
                  <a:off x="5897457" y="3974746"/>
                  <a:ext cx="252000" cy="252000"/>
                  <a:chOff x="5520530" y="4528239"/>
                  <a:chExt cx="360000" cy="360000"/>
                </a:xfrm>
              </p:grpSpPr>
              <p:sp>
                <p:nvSpPr>
                  <p:cNvPr id="104" name="楕円 103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05" name="楕円 104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</p:grpSp>
        </p:grpSp>
        <p:sp>
          <p:nvSpPr>
            <p:cNvPr id="110" name="楕円 109"/>
            <p:cNvSpPr/>
            <p:nvPr/>
          </p:nvSpPr>
          <p:spPr>
            <a:xfrm rot="898079">
              <a:off x="6879661" y="1133803"/>
              <a:ext cx="1974583" cy="1978447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111" name="楕円 110"/>
            <p:cNvSpPr/>
            <p:nvPr/>
          </p:nvSpPr>
          <p:spPr>
            <a:xfrm>
              <a:off x="7181985" y="1430570"/>
              <a:ext cx="1382208" cy="1384913"/>
            </a:xfrm>
            <a:prstGeom prst="ellipse">
              <a:avLst/>
            </a:prstGeom>
            <a:solidFill>
              <a:srgbClr val="00CC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grpSp>
          <p:nvGrpSpPr>
            <p:cNvPr id="112" name="グループ化 111"/>
            <p:cNvGrpSpPr/>
            <p:nvPr/>
          </p:nvGrpSpPr>
          <p:grpSpPr>
            <a:xfrm rot="18071844">
              <a:off x="5408590" y="1074552"/>
              <a:ext cx="477154" cy="988993"/>
              <a:chOff x="5520530" y="3871618"/>
              <a:chExt cx="1224764" cy="2848315"/>
            </a:xfrm>
          </p:grpSpPr>
          <p:grpSp>
            <p:nvGrpSpPr>
              <p:cNvPr id="113" name="グループ化 112"/>
              <p:cNvGrpSpPr/>
              <p:nvPr/>
            </p:nvGrpSpPr>
            <p:grpSpPr>
              <a:xfrm rot="3548265">
                <a:off x="5107762" y="5082401"/>
                <a:ext cx="2491476" cy="783588"/>
                <a:chOff x="4768607" y="4492298"/>
                <a:chExt cx="2491476" cy="783588"/>
              </a:xfrm>
            </p:grpSpPr>
            <p:sp>
              <p:nvSpPr>
                <p:cNvPr id="123" name="フローチャート: 端子 122"/>
                <p:cNvSpPr/>
                <p:nvPr/>
              </p:nvSpPr>
              <p:spPr>
                <a:xfrm>
                  <a:off x="4768607" y="4492298"/>
                  <a:ext cx="2346295" cy="498451"/>
                </a:xfrm>
                <a:prstGeom prst="flowChartTerminator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24" name="楕円 123"/>
                <p:cNvSpPr/>
                <p:nvPr/>
              </p:nvSpPr>
              <p:spPr>
                <a:xfrm>
                  <a:off x="6691400" y="4768058"/>
                  <a:ext cx="568683" cy="50782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grpSp>
            <p:nvGrpSpPr>
              <p:cNvPr id="114" name="グループ化 113"/>
              <p:cNvGrpSpPr/>
              <p:nvPr/>
            </p:nvGrpSpPr>
            <p:grpSpPr>
              <a:xfrm>
                <a:off x="5520530" y="3871618"/>
                <a:ext cx="628927" cy="1134876"/>
                <a:chOff x="5520530" y="3871618"/>
                <a:chExt cx="628927" cy="1134876"/>
              </a:xfrm>
            </p:grpSpPr>
            <p:sp>
              <p:nvSpPr>
                <p:cNvPr id="115" name="正方形/長方形 114"/>
                <p:cNvSpPr/>
                <p:nvPr/>
              </p:nvSpPr>
              <p:spPr>
                <a:xfrm rot="1771428">
                  <a:off x="5583420" y="3871618"/>
                  <a:ext cx="507101" cy="1134876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16" name="グループ化 115"/>
                <p:cNvGrpSpPr/>
                <p:nvPr/>
              </p:nvGrpSpPr>
              <p:grpSpPr>
                <a:xfrm>
                  <a:off x="5520530" y="4528239"/>
                  <a:ext cx="360000" cy="360000"/>
                  <a:chOff x="5520530" y="4528239"/>
                  <a:chExt cx="360000" cy="360000"/>
                </a:xfrm>
              </p:grpSpPr>
              <p:sp>
                <p:nvSpPr>
                  <p:cNvPr id="121" name="楕円 120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22" name="楕円 121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  <p:sp>
              <p:nvSpPr>
                <p:cNvPr id="117" name="フローチャート: 端子 116"/>
                <p:cNvSpPr/>
                <p:nvPr/>
              </p:nvSpPr>
              <p:spPr>
                <a:xfrm rot="17948064">
                  <a:off x="5675104" y="4100114"/>
                  <a:ext cx="542015" cy="260197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18" name="グループ化 117"/>
                <p:cNvGrpSpPr/>
                <p:nvPr/>
              </p:nvGrpSpPr>
              <p:grpSpPr>
                <a:xfrm>
                  <a:off x="5897457" y="3974746"/>
                  <a:ext cx="252000" cy="252000"/>
                  <a:chOff x="5520530" y="4528239"/>
                  <a:chExt cx="360000" cy="360000"/>
                </a:xfrm>
              </p:grpSpPr>
              <p:sp>
                <p:nvSpPr>
                  <p:cNvPr id="119" name="楕円 118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20" name="楕円 119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</p:grpSp>
        </p:grpSp>
        <p:grpSp>
          <p:nvGrpSpPr>
            <p:cNvPr id="125" name="グループ化 124"/>
            <p:cNvGrpSpPr/>
            <p:nvPr/>
          </p:nvGrpSpPr>
          <p:grpSpPr>
            <a:xfrm rot="14269582">
              <a:off x="4157297" y="1968895"/>
              <a:ext cx="816276" cy="307303"/>
              <a:chOff x="5051833" y="3950903"/>
              <a:chExt cx="2346299" cy="790333"/>
            </a:xfrm>
          </p:grpSpPr>
          <p:sp>
            <p:nvSpPr>
              <p:cNvPr id="126" name="フローチャート: 端子 125"/>
              <p:cNvSpPr/>
              <p:nvPr/>
            </p:nvSpPr>
            <p:spPr>
              <a:xfrm>
                <a:off x="5051833" y="3950903"/>
                <a:ext cx="2346299" cy="498452"/>
              </a:xfrm>
              <a:prstGeom prst="flowChartTerminator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kumimoji="0" lang="ja-JP" altLang="en-US" sz="1350" kern="0">
                  <a:solidFill>
                    <a:prstClr val="white"/>
                  </a:solidFill>
                  <a:latin typeface="Segoe UI"/>
                  <a:ea typeface="メイリオ"/>
                </a:endParaRPr>
              </a:p>
            </p:txBody>
          </p:sp>
          <p:sp>
            <p:nvSpPr>
              <p:cNvPr id="127" name="楕円 126"/>
              <p:cNvSpPr/>
              <p:nvPr/>
            </p:nvSpPr>
            <p:spPr>
              <a:xfrm>
                <a:off x="6747090" y="4233408"/>
                <a:ext cx="568684" cy="507828"/>
              </a:xfrm>
              <a:prstGeom prst="ellipse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kumimoji="0" lang="ja-JP" altLang="en-US" sz="1350" kern="0">
                  <a:solidFill>
                    <a:prstClr val="white"/>
                  </a:solidFill>
                  <a:latin typeface="Segoe UI"/>
                  <a:ea typeface="メイリオ"/>
                </a:endParaRPr>
              </a:p>
            </p:txBody>
          </p:sp>
        </p:grpSp>
        <p:grpSp>
          <p:nvGrpSpPr>
            <p:cNvPr id="128" name="グループ化 127"/>
            <p:cNvGrpSpPr/>
            <p:nvPr/>
          </p:nvGrpSpPr>
          <p:grpSpPr>
            <a:xfrm rot="11951891">
              <a:off x="4655382" y="2263022"/>
              <a:ext cx="244544" cy="394823"/>
              <a:chOff x="5520530" y="3899174"/>
              <a:chExt cx="628927" cy="1134876"/>
            </a:xfrm>
          </p:grpSpPr>
          <p:sp>
            <p:nvSpPr>
              <p:cNvPr id="129" name="正方形/長方形 128"/>
              <p:cNvSpPr/>
              <p:nvPr/>
            </p:nvSpPr>
            <p:spPr>
              <a:xfrm rot="1771428">
                <a:off x="5561516" y="3899174"/>
                <a:ext cx="507102" cy="1134876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kumimoji="0" lang="ja-JP" altLang="en-US" sz="1350" kern="0">
                  <a:solidFill>
                    <a:prstClr val="white"/>
                  </a:solidFill>
                  <a:latin typeface="Segoe UI"/>
                  <a:ea typeface="メイリオ"/>
                </a:endParaRPr>
              </a:p>
            </p:txBody>
          </p:sp>
          <p:grpSp>
            <p:nvGrpSpPr>
              <p:cNvPr id="130" name="グループ化 129"/>
              <p:cNvGrpSpPr/>
              <p:nvPr/>
            </p:nvGrpSpPr>
            <p:grpSpPr>
              <a:xfrm>
                <a:off x="5520530" y="4528239"/>
                <a:ext cx="360000" cy="360000"/>
                <a:chOff x="5520530" y="4528239"/>
                <a:chExt cx="360000" cy="360000"/>
              </a:xfrm>
            </p:grpSpPr>
            <p:sp>
              <p:nvSpPr>
                <p:cNvPr id="135" name="楕円 134"/>
                <p:cNvSpPr/>
                <p:nvPr/>
              </p:nvSpPr>
              <p:spPr>
                <a:xfrm>
                  <a:off x="5520530" y="4528239"/>
                  <a:ext cx="360000" cy="360000"/>
                </a:xfrm>
                <a:prstGeom prst="ellipse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36" name="楕円 135"/>
                <p:cNvSpPr/>
                <p:nvPr/>
              </p:nvSpPr>
              <p:spPr>
                <a:xfrm>
                  <a:off x="5628530" y="4633280"/>
                  <a:ext cx="144000" cy="1440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sp>
            <p:nvSpPr>
              <p:cNvPr id="131" name="フローチャート: 端子 130"/>
              <p:cNvSpPr/>
              <p:nvPr/>
            </p:nvSpPr>
            <p:spPr>
              <a:xfrm rot="17948064">
                <a:off x="5675104" y="4100114"/>
                <a:ext cx="542015" cy="260197"/>
              </a:xfrm>
              <a:prstGeom prst="flowChartTerminator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kumimoji="0" lang="ja-JP" altLang="en-US" sz="1350" kern="0">
                  <a:solidFill>
                    <a:prstClr val="white"/>
                  </a:solidFill>
                  <a:latin typeface="Segoe UI"/>
                  <a:ea typeface="メイリオ"/>
                </a:endParaRPr>
              </a:p>
            </p:txBody>
          </p:sp>
          <p:grpSp>
            <p:nvGrpSpPr>
              <p:cNvPr id="132" name="グループ化 131"/>
              <p:cNvGrpSpPr/>
              <p:nvPr/>
            </p:nvGrpSpPr>
            <p:grpSpPr>
              <a:xfrm>
                <a:off x="5897457" y="3974746"/>
                <a:ext cx="252000" cy="252000"/>
                <a:chOff x="5520530" y="4528239"/>
                <a:chExt cx="360000" cy="360000"/>
              </a:xfrm>
            </p:grpSpPr>
            <p:sp>
              <p:nvSpPr>
                <p:cNvPr id="133" name="楕円 132"/>
                <p:cNvSpPr/>
                <p:nvPr/>
              </p:nvSpPr>
              <p:spPr>
                <a:xfrm>
                  <a:off x="5520530" y="4528239"/>
                  <a:ext cx="360000" cy="360000"/>
                </a:xfrm>
                <a:prstGeom prst="ellipse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34" name="楕円 133"/>
                <p:cNvSpPr/>
                <p:nvPr/>
              </p:nvSpPr>
              <p:spPr>
                <a:xfrm>
                  <a:off x="5628530" y="4633280"/>
                  <a:ext cx="144000" cy="1440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</p:grpSp>
        <p:grpSp>
          <p:nvGrpSpPr>
            <p:cNvPr id="137" name="グループ化 136"/>
            <p:cNvGrpSpPr/>
            <p:nvPr/>
          </p:nvGrpSpPr>
          <p:grpSpPr>
            <a:xfrm rot="7913358">
              <a:off x="7970129" y="1952118"/>
              <a:ext cx="427042" cy="834281"/>
              <a:chOff x="5520530" y="3871618"/>
              <a:chExt cx="1096137" cy="2402741"/>
            </a:xfrm>
          </p:grpSpPr>
          <p:grpSp>
            <p:nvGrpSpPr>
              <p:cNvPr id="138" name="グループ化 137"/>
              <p:cNvGrpSpPr/>
              <p:nvPr/>
            </p:nvGrpSpPr>
            <p:grpSpPr>
              <a:xfrm rot="3548265">
                <a:off x="5217262" y="4874954"/>
                <a:ext cx="2011129" cy="787681"/>
                <a:chOff x="4765432" y="4497058"/>
                <a:chExt cx="2011129" cy="787681"/>
              </a:xfrm>
            </p:grpSpPr>
            <p:sp>
              <p:nvSpPr>
                <p:cNvPr id="148" name="フローチャート: 端子 147"/>
                <p:cNvSpPr/>
                <p:nvPr/>
              </p:nvSpPr>
              <p:spPr>
                <a:xfrm>
                  <a:off x="4765432" y="4497058"/>
                  <a:ext cx="2011129" cy="498452"/>
                </a:xfrm>
                <a:prstGeom prst="flowChartTerminator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49" name="楕円 148"/>
                <p:cNvSpPr/>
                <p:nvPr/>
              </p:nvSpPr>
              <p:spPr>
                <a:xfrm>
                  <a:off x="6084018" y="4776912"/>
                  <a:ext cx="568683" cy="5078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grpSp>
            <p:nvGrpSpPr>
              <p:cNvPr id="139" name="グループ化 138"/>
              <p:cNvGrpSpPr/>
              <p:nvPr/>
            </p:nvGrpSpPr>
            <p:grpSpPr>
              <a:xfrm>
                <a:off x="5520530" y="3871618"/>
                <a:ext cx="628927" cy="1134876"/>
                <a:chOff x="5520530" y="3871618"/>
                <a:chExt cx="628927" cy="1134876"/>
              </a:xfrm>
            </p:grpSpPr>
            <p:sp>
              <p:nvSpPr>
                <p:cNvPr id="140" name="正方形/長方形 139"/>
                <p:cNvSpPr/>
                <p:nvPr/>
              </p:nvSpPr>
              <p:spPr>
                <a:xfrm rot="1771428">
                  <a:off x="5583420" y="3871618"/>
                  <a:ext cx="507101" cy="1134876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41" name="グループ化 140"/>
                <p:cNvGrpSpPr/>
                <p:nvPr/>
              </p:nvGrpSpPr>
              <p:grpSpPr>
                <a:xfrm>
                  <a:off x="5520530" y="4528239"/>
                  <a:ext cx="360000" cy="360000"/>
                  <a:chOff x="5520530" y="4528239"/>
                  <a:chExt cx="360000" cy="360000"/>
                </a:xfrm>
              </p:grpSpPr>
              <p:sp>
                <p:nvSpPr>
                  <p:cNvPr id="146" name="楕円 145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47" name="楕円 146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  <p:sp>
              <p:nvSpPr>
                <p:cNvPr id="142" name="フローチャート: 端子 141"/>
                <p:cNvSpPr/>
                <p:nvPr/>
              </p:nvSpPr>
              <p:spPr>
                <a:xfrm rot="17948064">
                  <a:off x="5675104" y="4100114"/>
                  <a:ext cx="542015" cy="260197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43" name="グループ化 142"/>
                <p:cNvGrpSpPr/>
                <p:nvPr/>
              </p:nvGrpSpPr>
              <p:grpSpPr>
                <a:xfrm>
                  <a:off x="5897457" y="3974746"/>
                  <a:ext cx="252000" cy="252000"/>
                  <a:chOff x="5520530" y="4528239"/>
                  <a:chExt cx="360000" cy="360000"/>
                </a:xfrm>
              </p:grpSpPr>
              <p:sp>
                <p:nvSpPr>
                  <p:cNvPr id="144" name="楕円 143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45" name="楕円 144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</p:grpSp>
        </p:grpSp>
        <p:grpSp>
          <p:nvGrpSpPr>
            <p:cNvPr id="150" name="グループ化 149"/>
            <p:cNvGrpSpPr/>
            <p:nvPr/>
          </p:nvGrpSpPr>
          <p:grpSpPr>
            <a:xfrm rot="1225840">
              <a:off x="7801567" y="1371252"/>
              <a:ext cx="395056" cy="843606"/>
              <a:chOff x="5520530" y="3871618"/>
              <a:chExt cx="1016017" cy="2424855"/>
            </a:xfrm>
          </p:grpSpPr>
          <p:grpSp>
            <p:nvGrpSpPr>
              <p:cNvPr id="151" name="グループ化 150"/>
              <p:cNvGrpSpPr/>
              <p:nvPr/>
            </p:nvGrpSpPr>
            <p:grpSpPr>
              <a:xfrm rot="3548265">
                <a:off x="4980958" y="4740885"/>
                <a:ext cx="2323497" cy="787680"/>
                <a:chOff x="4453063" y="4497059"/>
                <a:chExt cx="2323497" cy="787680"/>
              </a:xfrm>
            </p:grpSpPr>
            <p:sp>
              <p:nvSpPr>
                <p:cNvPr id="161" name="フローチャート: 端子 160"/>
                <p:cNvSpPr/>
                <p:nvPr/>
              </p:nvSpPr>
              <p:spPr>
                <a:xfrm>
                  <a:off x="4453063" y="4497059"/>
                  <a:ext cx="2323497" cy="498451"/>
                </a:xfrm>
                <a:prstGeom prst="flowChartTerminator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62" name="楕円 161"/>
                <p:cNvSpPr/>
                <p:nvPr/>
              </p:nvSpPr>
              <p:spPr>
                <a:xfrm>
                  <a:off x="6084018" y="4776912"/>
                  <a:ext cx="568683" cy="5078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grpSp>
            <p:nvGrpSpPr>
              <p:cNvPr id="152" name="グループ化 151"/>
              <p:cNvGrpSpPr/>
              <p:nvPr/>
            </p:nvGrpSpPr>
            <p:grpSpPr>
              <a:xfrm>
                <a:off x="5520530" y="3871618"/>
                <a:ext cx="628927" cy="1134876"/>
                <a:chOff x="5520530" y="3871618"/>
                <a:chExt cx="628927" cy="1134876"/>
              </a:xfrm>
            </p:grpSpPr>
            <p:sp>
              <p:nvSpPr>
                <p:cNvPr id="153" name="正方形/長方形 152"/>
                <p:cNvSpPr/>
                <p:nvPr/>
              </p:nvSpPr>
              <p:spPr>
                <a:xfrm rot="1771428">
                  <a:off x="5583420" y="3871618"/>
                  <a:ext cx="507101" cy="1134876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54" name="グループ化 153"/>
                <p:cNvGrpSpPr/>
                <p:nvPr/>
              </p:nvGrpSpPr>
              <p:grpSpPr>
                <a:xfrm>
                  <a:off x="5520530" y="4528239"/>
                  <a:ext cx="360000" cy="360000"/>
                  <a:chOff x="5520530" y="4528239"/>
                  <a:chExt cx="360000" cy="360000"/>
                </a:xfrm>
              </p:grpSpPr>
              <p:sp>
                <p:nvSpPr>
                  <p:cNvPr id="159" name="楕円 158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60" name="楕円 159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  <p:sp>
              <p:nvSpPr>
                <p:cNvPr id="155" name="フローチャート: 端子 154"/>
                <p:cNvSpPr/>
                <p:nvPr/>
              </p:nvSpPr>
              <p:spPr>
                <a:xfrm rot="17948064">
                  <a:off x="5675104" y="4100114"/>
                  <a:ext cx="542015" cy="260197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56" name="グループ化 155"/>
                <p:cNvGrpSpPr/>
                <p:nvPr/>
              </p:nvGrpSpPr>
              <p:grpSpPr>
                <a:xfrm>
                  <a:off x="5897457" y="3974746"/>
                  <a:ext cx="252000" cy="252000"/>
                  <a:chOff x="5520530" y="4528239"/>
                  <a:chExt cx="360000" cy="360000"/>
                </a:xfrm>
              </p:grpSpPr>
              <p:sp>
                <p:nvSpPr>
                  <p:cNvPr id="157" name="楕円 156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58" name="楕円 157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</p:grpSp>
        </p:grpSp>
        <p:grpSp>
          <p:nvGrpSpPr>
            <p:cNvPr id="163" name="グループ化 162"/>
            <p:cNvGrpSpPr/>
            <p:nvPr/>
          </p:nvGrpSpPr>
          <p:grpSpPr>
            <a:xfrm rot="16200000">
              <a:off x="7327280" y="1766024"/>
              <a:ext cx="427042" cy="834281"/>
              <a:chOff x="5520530" y="3871618"/>
              <a:chExt cx="1096137" cy="2402741"/>
            </a:xfrm>
          </p:grpSpPr>
          <p:grpSp>
            <p:nvGrpSpPr>
              <p:cNvPr id="164" name="グループ化 163"/>
              <p:cNvGrpSpPr/>
              <p:nvPr/>
            </p:nvGrpSpPr>
            <p:grpSpPr>
              <a:xfrm rot="3548265">
                <a:off x="5217262" y="4874954"/>
                <a:ext cx="2011129" cy="787681"/>
                <a:chOff x="4765432" y="4497058"/>
                <a:chExt cx="2011129" cy="787681"/>
              </a:xfrm>
            </p:grpSpPr>
            <p:sp>
              <p:nvSpPr>
                <p:cNvPr id="174" name="フローチャート: 端子 173"/>
                <p:cNvSpPr/>
                <p:nvPr/>
              </p:nvSpPr>
              <p:spPr>
                <a:xfrm>
                  <a:off x="4765432" y="4497058"/>
                  <a:ext cx="2011129" cy="498452"/>
                </a:xfrm>
                <a:prstGeom prst="flowChartTerminator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sp>
              <p:nvSpPr>
                <p:cNvPr id="175" name="楕円 174"/>
                <p:cNvSpPr/>
                <p:nvPr/>
              </p:nvSpPr>
              <p:spPr>
                <a:xfrm>
                  <a:off x="6084018" y="4776912"/>
                  <a:ext cx="568683" cy="507827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</p:grpSp>
          <p:grpSp>
            <p:nvGrpSpPr>
              <p:cNvPr id="165" name="グループ化 164"/>
              <p:cNvGrpSpPr/>
              <p:nvPr/>
            </p:nvGrpSpPr>
            <p:grpSpPr>
              <a:xfrm>
                <a:off x="5520530" y="3871618"/>
                <a:ext cx="628927" cy="1134876"/>
                <a:chOff x="5520530" y="3871618"/>
                <a:chExt cx="628927" cy="1134876"/>
              </a:xfrm>
            </p:grpSpPr>
            <p:sp>
              <p:nvSpPr>
                <p:cNvPr id="166" name="正方形/長方形 165"/>
                <p:cNvSpPr/>
                <p:nvPr/>
              </p:nvSpPr>
              <p:spPr>
                <a:xfrm rot="1771428">
                  <a:off x="5583420" y="3871618"/>
                  <a:ext cx="507101" cy="1134876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67" name="グループ化 166"/>
                <p:cNvGrpSpPr/>
                <p:nvPr/>
              </p:nvGrpSpPr>
              <p:grpSpPr>
                <a:xfrm>
                  <a:off x="5520530" y="4528239"/>
                  <a:ext cx="360000" cy="360000"/>
                  <a:chOff x="5520530" y="4528239"/>
                  <a:chExt cx="360000" cy="360000"/>
                </a:xfrm>
              </p:grpSpPr>
              <p:sp>
                <p:nvSpPr>
                  <p:cNvPr id="172" name="楕円 171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73" name="楕円 172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  <p:sp>
              <p:nvSpPr>
                <p:cNvPr id="168" name="フローチャート: 端子 167"/>
                <p:cNvSpPr/>
                <p:nvPr/>
              </p:nvSpPr>
              <p:spPr>
                <a:xfrm rot="17948064">
                  <a:off x="5675104" y="4100114"/>
                  <a:ext cx="542015" cy="260197"/>
                </a:xfrm>
                <a:prstGeom prst="flowChartTerminator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>
                    <a:defRPr/>
                  </a:pPr>
                  <a:endParaRPr kumimoji="0" lang="ja-JP" altLang="en-US" sz="1350" kern="0">
                    <a:solidFill>
                      <a:prstClr val="white"/>
                    </a:solidFill>
                    <a:latin typeface="Segoe UI"/>
                    <a:ea typeface="メイリオ"/>
                  </a:endParaRPr>
                </a:p>
              </p:txBody>
            </p:sp>
            <p:grpSp>
              <p:nvGrpSpPr>
                <p:cNvPr id="169" name="グループ化 168"/>
                <p:cNvGrpSpPr/>
                <p:nvPr/>
              </p:nvGrpSpPr>
              <p:grpSpPr>
                <a:xfrm>
                  <a:off x="5897457" y="3974746"/>
                  <a:ext cx="252000" cy="252000"/>
                  <a:chOff x="5520530" y="4528239"/>
                  <a:chExt cx="360000" cy="360000"/>
                </a:xfrm>
              </p:grpSpPr>
              <p:sp>
                <p:nvSpPr>
                  <p:cNvPr id="170" name="楕円 169"/>
                  <p:cNvSpPr/>
                  <p:nvPr/>
                </p:nvSpPr>
                <p:spPr>
                  <a:xfrm>
                    <a:off x="5520530" y="4528239"/>
                    <a:ext cx="360000" cy="36000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  <p:sp>
                <p:nvSpPr>
                  <p:cNvPr id="171" name="楕円 170"/>
                  <p:cNvSpPr/>
                  <p:nvPr/>
                </p:nvSpPr>
                <p:spPr>
                  <a:xfrm>
                    <a:off x="5628530" y="4633280"/>
                    <a:ext cx="144000" cy="144000"/>
                  </a:xfrm>
                  <a:prstGeom prst="ellipse">
                    <a:avLst/>
                  </a:prstGeom>
                  <a:solidFill>
                    <a:sysClr val="windowText" lastClr="000000">
                      <a:lumMod val="50000"/>
                      <a:lumOff val="50000"/>
                    </a:sys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kumimoji="0" lang="ja-JP" altLang="en-US" sz="1350" kern="0">
                      <a:solidFill>
                        <a:prstClr val="white"/>
                      </a:solidFill>
                      <a:latin typeface="Segoe UI"/>
                      <a:ea typeface="メイリオ"/>
                    </a:endParaRPr>
                  </a:p>
                </p:txBody>
              </p:sp>
            </p:grpSp>
          </p:grpSp>
        </p:grpSp>
        <p:sp>
          <p:nvSpPr>
            <p:cNvPr id="176" name="環状矢印 175"/>
            <p:cNvSpPr/>
            <p:nvPr/>
          </p:nvSpPr>
          <p:spPr>
            <a:xfrm rot="325732" flipH="1">
              <a:off x="7064417" y="1374815"/>
              <a:ext cx="1034041" cy="1119498"/>
            </a:xfrm>
            <a:prstGeom prst="circularArrow">
              <a:avLst>
                <a:gd name="adj1" fmla="val 8758"/>
                <a:gd name="adj2" fmla="val 1079291"/>
                <a:gd name="adj3" fmla="val 20498369"/>
                <a:gd name="adj4" fmla="val 16841201"/>
                <a:gd name="adj5" fmla="val 12500"/>
              </a:avLst>
            </a:prstGeom>
            <a:solidFill>
              <a:srgbClr val="FFFF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177" name="環状矢印 176"/>
            <p:cNvSpPr/>
            <p:nvPr/>
          </p:nvSpPr>
          <p:spPr>
            <a:xfrm rot="13995721" flipH="1">
              <a:off x="7297778" y="1856592"/>
              <a:ext cx="1034041" cy="1119498"/>
            </a:xfrm>
            <a:prstGeom prst="circularArrow">
              <a:avLst>
                <a:gd name="adj1" fmla="val 8758"/>
                <a:gd name="adj2" fmla="val 1079291"/>
                <a:gd name="adj3" fmla="val 20498369"/>
                <a:gd name="adj4" fmla="val 16841201"/>
                <a:gd name="adj5" fmla="val 12500"/>
              </a:avLst>
            </a:prstGeom>
            <a:solidFill>
              <a:srgbClr val="FFFF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178" name="環状矢印 177"/>
            <p:cNvSpPr/>
            <p:nvPr/>
          </p:nvSpPr>
          <p:spPr>
            <a:xfrm rot="7354577" flipH="1">
              <a:off x="7624375" y="1417837"/>
              <a:ext cx="1034041" cy="1119498"/>
            </a:xfrm>
            <a:prstGeom prst="circularArrow">
              <a:avLst>
                <a:gd name="adj1" fmla="val 8758"/>
                <a:gd name="adj2" fmla="val 1079291"/>
                <a:gd name="adj3" fmla="val 20498369"/>
                <a:gd name="adj4" fmla="val 16841201"/>
                <a:gd name="adj5" fmla="val 12500"/>
              </a:avLst>
            </a:prstGeom>
            <a:solidFill>
              <a:srgbClr val="FFFF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kumimoji="0" lang="ja-JP" altLang="en-US" sz="1350" kern="0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179" name="テキスト ボックス 178"/>
            <p:cNvSpPr txBox="1"/>
            <p:nvPr/>
          </p:nvSpPr>
          <p:spPr>
            <a:xfrm>
              <a:off x="4889010" y="742887"/>
              <a:ext cx="1026745" cy="39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open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sp>
          <p:nvSpPr>
            <p:cNvPr id="180" name="テキスト ボックス 179"/>
            <p:cNvSpPr txBox="1"/>
            <p:nvPr/>
          </p:nvSpPr>
          <p:spPr>
            <a:xfrm>
              <a:off x="7520244" y="724458"/>
              <a:ext cx="834581" cy="39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close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181" name="直線矢印コネクタ 180"/>
            <p:cNvCxnSpPr/>
            <p:nvPr/>
          </p:nvCxnSpPr>
          <p:spPr>
            <a:xfrm>
              <a:off x="4218874" y="1365929"/>
              <a:ext cx="216177" cy="190847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3" name="直線矢印コネクタ 182"/>
            <p:cNvCxnSpPr/>
            <p:nvPr/>
          </p:nvCxnSpPr>
          <p:spPr>
            <a:xfrm flipV="1">
              <a:off x="5212652" y="3102218"/>
              <a:ext cx="117585" cy="406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86" name="テキスト ボックス 185"/>
            <p:cNvSpPr txBox="1"/>
            <p:nvPr/>
          </p:nvSpPr>
          <p:spPr>
            <a:xfrm>
              <a:off x="8811817" y="2902560"/>
              <a:ext cx="1444001" cy="39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lotate</a:t>
              </a:r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 plate 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sp>
          <p:nvSpPr>
            <p:cNvPr id="187" name="テキスト ボックス 186"/>
            <p:cNvSpPr txBox="1"/>
            <p:nvPr/>
          </p:nvSpPr>
          <p:spPr>
            <a:xfrm>
              <a:off x="4748628" y="3555946"/>
              <a:ext cx="1453134" cy="39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finger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sp>
          <p:nvSpPr>
            <p:cNvPr id="188" name="テキスト ボックス 187"/>
            <p:cNvSpPr txBox="1"/>
            <p:nvPr/>
          </p:nvSpPr>
          <p:spPr>
            <a:xfrm>
              <a:off x="3212973" y="963467"/>
              <a:ext cx="1413716" cy="395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/>
                  <a:ea typeface="メイリオ"/>
                </a:rPr>
                <a:t>fixed plate</a:t>
              </a:r>
              <a:endParaRPr lang="ja-JP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182" name="直線矢印コネクタ 181"/>
            <p:cNvCxnSpPr/>
            <p:nvPr/>
          </p:nvCxnSpPr>
          <p:spPr>
            <a:xfrm flipH="1" flipV="1">
              <a:off x="8773542" y="2580228"/>
              <a:ext cx="251670" cy="28818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151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画面の領域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r="5456"/>
          <a:stretch/>
        </p:blipFill>
        <p:spPr>
          <a:xfrm>
            <a:off x="2461184" y="1387672"/>
            <a:ext cx="394922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" t="5940" r="726" b="19059"/>
          <a:stretch/>
        </p:blipFill>
        <p:spPr>
          <a:xfrm>
            <a:off x="4824000" y="1981354"/>
            <a:ext cx="4320000" cy="243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1942640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21201" r="14892" b="19444"/>
          <a:stretch/>
        </p:blipFill>
        <p:spPr>
          <a:xfrm>
            <a:off x="-436920" y="2270330"/>
            <a:ext cx="4860000" cy="32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28548" r="-717" b="21452"/>
          <a:stretch/>
        </p:blipFill>
        <p:spPr>
          <a:xfrm>
            <a:off x="4606566" y="227033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9150" r="114" b="15849"/>
          <a:stretch/>
        </p:blipFill>
        <p:spPr>
          <a:xfrm>
            <a:off x="4468763" y="2486717"/>
            <a:ext cx="4320000" cy="243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" t="4128" r="106" b="20871"/>
          <a:stretch/>
        </p:blipFill>
        <p:spPr>
          <a:xfrm>
            <a:off x="0" y="925520"/>
            <a:ext cx="4320000" cy="243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4810" r="-315" b="20190"/>
          <a:stretch/>
        </p:blipFill>
        <p:spPr>
          <a:xfrm>
            <a:off x="-387143" y="3641413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4" b="11548"/>
          <a:stretch/>
        </p:blipFill>
        <p:spPr>
          <a:xfrm>
            <a:off x="2072149" y="1609418"/>
            <a:ext cx="4860000" cy="2837221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2300748" y="3959943"/>
            <a:ext cx="1139314" cy="1162395"/>
            <a:chOff x="3067663" y="4136924"/>
            <a:chExt cx="1519085" cy="1549860"/>
          </a:xfrm>
        </p:grpSpPr>
        <p:cxnSp>
          <p:nvCxnSpPr>
            <p:cNvPr id="8" name="直線矢印コネクタ 7"/>
            <p:cNvCxnSpPr/>
            <p:nvPr/>
          </p:nvCxnSpPr>
          <p:spPr>
            <a:xfrm flipV="1">
              <a:off x="3827205" y="4136924"/>
              <a:ext cx="368711" cy="9660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テキスト ボックス 8"/>
            <p:cNvSpPr txBox="1"/>
            <p:nvPr/>
          </p:nvSpPr>
          <p:spPr>
            <a:xfrm>
              <a:off x="3067663" y="5286675"/>
              <a:ext cx="15190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/>
                <a:t>fix plate</a:t>
              </a:r>
              <a:endParaRPr lang="ja-JP" altLang="en-US" sz="1350" dirty="0"/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5342605" y="1131134"/>
            <a:ext cx="1476680" cy="583834"/>
            <a:chOff x="3148782" y="5054854"/>
            <a:chExt cx="1968907" cy="778445"/>
          </a:xfrm>
        </p:grpSpPr>
        <p:cxnSp>
          <p:nvCxnSpPr>
            <p:cNvPr id="15" name="直線矢印コネクタ 14"/>
            <p:cNvCxnSpPr/>
            <p:nvPr/>
          </p:nvCxnSpPr>
          <p:spPr>
            <a:xfrm flipH="1">
              <a:off x="3148782" y="5375475"/>
              <a:ext cx="494068" cy="4578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3598603" y="5054854"/>
              <a:ext cx="15190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/>
                <a:t>fingertip</a:t>
              </a:r>
              <a:endParaRPr lang="ja-JP" altLang="en-US" sz="1350" dirty="0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005233" y="3992894"/>
            <a:ext cx="1139314" cy="1162395"/>
            <a:chOff x="3067663" y="4136924"/>
            <a:chExt cx="1519085" cy="1549860"/>
          </a:xfrm>
        </p:grpSpPr>
        <p:cxnSp>
          <p:nvCxnSpPr>
            <p:cNvPr id="18" name="直線矢印コネクタ 17"/>
            <p:cNvCxnSpPr/>
            <p:nvPr/>
          </p:nvCxnSpPr>
          <p:spPr>
            <a:xfrm flipV="1">
              <a:off x="3827205" y="4136924"/>
              <a:ext cx="368711" cy="9660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3067663" y="5286675"/>
              <a:ext cx="15190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 err="1"/>
                <a:t>lotate</a:t>
              </a:r>
              <a:r>
                <a:rPr lang="en-US" altLang="ja-JP" sz="1350" dirty="0"/>
                <a:t> plate</a:t>
              </a:r>
              <a:endParaRPr lang="ja-JP" altLang="en-US" sz="1350" dirty="0"/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3517487" y="976275"/>
            <a:ext cx="1139314" cy="791409"/>
            <a:chOff x="3827204" y="5080975"/>
            <a:chExt cx="1519085" cy="1055212"/>
          </a:xfrm>
        </p:grpSpPr>
        <p:cxnSp>
          <p:nvCxnSpPr>
            <p:cNvPr id="24" name="直線矢印コネクタ 23"/>
            <p:cNvCxnSpPr/>
            <p:nvPr/>
          </p:nvCxnSpPr>
          <p:spPr>
            <a:xfrm>
              <a:off x="4195911" y="5445764"/>
              <a:ext cx="324469" cy="6904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3827204" y="5080975"/>
              <a:ext cx="15190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350" dirty="0"/>
                <a:t>finger</a:t>
              </a:r>
              <a:endParaRPr lang="ja-JP" altLang="en-US" sz="1350" dirty="0"/>
            </a:p>
          </p:txBody>
        </p: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658" y="2284046"/>
            <a:ext cx="4860458" cy="42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18171" r="17265" b="10429"/>
          <a:stretch/>
        </p:blipFill>
        <p:spPr>
          <a:xfrm>
            <a:off x="3025264" y="1791929"/>
            <a:ext cx="247879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1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3431</TotalTime>
  <Words>40</Words>
  <Application>Microsoft Office PowerPoint</Application>
  <PresentationFormat>画面に合わせる (4:3)</PresentationFormat>
  <Paragraphs>29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メイリオ</vt:lpstr>
      <vt:lpstr>游ゴシック</vt:lpstr>
      <vt:lpstr>游ゴシック Light</vt:lpstr>
      <vt:lpstr>Arial</vt:lpstr>
      <vt:lpstr>Calibri</vt:lpstr>
      <vt:lpstr>Calibri Light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川崎 雄太朗</dc:creator>
  <cp:lastModifiedBy>川崎 雄太朗</cp:lastModifiedBy>
  <cp:revision>36</cp:revision>
  <dcterms:created xsi:type="dcterms:W3CDTF">2019-02-08T05:44:38Z</dcterms:created>
  <dcterms:modified xsi:type="dcterms:W3CDTF">2019-03-13T15:59:22Z</dcterms:modified>
</cp:coreProperties>
</file>